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56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78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6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08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43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6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8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43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41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21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83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378C37-AE44-4A3A-A6CA-96774ECC2958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B017D9-A600-4CD2-A223-291D7D15A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18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1CAC0B-A860-3C92-37DE-019CA732B3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28" t="15891"/>
          <a:stretch/>
        </p:blipFill>
        <p:spPr>
          <a:xfrm>
            <a:off x="150433" y="763581"/>
            <a:ext cx="4708024" cy="252793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49E2228-1CC6-DAB4-2348-77F36DEF3255}"/>
              </a:ext>
            </a:extLst>
          </p:cNvPr>
          <p:cNvSpPr/>
          <p:nvPr/>
        </p:nvSpPr>
        <p:spPr>
          <a:xfrm>
            <a:off x="261005" y="358877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6" name="Picture 5" descr="A close-up of a sign&#10;&#10;Description automatically generated">
            <a:extLst>
              <a:ext uri="{FF2B5EF4-FFF2-40B4-BE49-F238E27FC236}">
                <a16:creationId xmlns:a16="http://schemas.microsoft.com/office/drawing/2014/main" id="{4928B68C-D4F6-678D-29E6-440CBF381D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445" y="447368"/>
            <a:ext cx="1965157" cy="456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8F9FC99-9710-7A33-CE42-111AC4BD19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28" t="15891"/>
          <a:stretch/>
        </p:blipFill>
        <p:spPr>
          <a:xfrm>
            <a:off x="5066110" y="763581"/>
            <a:ext cx="4708024" cy="25279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6AEBA7D-D891-FB7C-CA47-EBB37A75DF8C}"/>
              </a:ext>
            </a:extLst>
          </p:cNvPr>
          <p:cNvSpPr/>
          <p:nvPr/>
        </p:nvSpPr>
        <p:spPr>
          <a:xfrm>
            <a:off x="5176682" y="358877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16" name="Picture 15" descr="A close-up of a sign&#10;&#10;Description automatically generated">
            <a:extLst>
              <a:ext uri="{FF2B5EF4-FFF2-40B4-BE49-F238E27FC236}">
                <a16:creationId xmlns:a16="http://schemas.microsoft.com/office/drawing/2014/main" id="{3D352833-7342-284F-2FF7-1784DC7706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122" y="447368"/>
            <a:ext cx="1965157" cy="456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9C2898D-4314-D769-E746-8B1DE5C3EB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28" t="15891"/>
          <a:stretch/>
        </p:blipFill>
        <p:spPr>
          <a:xfrm>
            <a:off x="150433" y="4048815"/>
            <a:ext cx="4708024" cy="25279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817281C-8770-E70A-AA42-2A94FD146EEA}"/>
              </a:ext>
            </a:extLst>
          </p:cNvPr>
          <p:cNvSpPr/>
          <p:nvPr/>
        </p:nvSpPr>
        <p:spPr>
          <a:xfrm>
            <a:off x="261005" y="3644111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19" name="Picture 18" descr="A close-up of a sign&#10;&#10;Description automatically generated">
            <a:extLst>
              <a:ext uri="{FF2B5EF4-FFF2-40B4-BE49-F238E27FC236}">
                <a16:creationId xmlns:a16="http://schemas.microsoft.com/office/drawing/2014/main" id="{00AA3244-07D3-DD71-4A03-A1A5E00D2E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445" y="3732602"/>
            <a:ext cx="1965157" cy="456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AAE1B3B-5AF0-26D8-B275-13AA6D9E79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28" t="15891"/>
          <a:stretch/>
        </p:blipFill>
        <p:spPr>
          <a:xfrm>
            <a:off x="5066110" y="4048815"/>
            <a:ext cx="4708024" cy="252793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BA6F652-90A1-1DDB-FE1A-4263FE5FCBC5}"/>
              </a:ext>
            </a:extLst>
          </p:cNvPr>
          <p:cNvSpPr/>
          <p:nvPr/>
        </p:nvSpPr>
        <p:spPr>
          <a:xfrm>
            <a:off x="5176682" y="3644111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26" name="Picture 25" descr="A close-up of a sign&#10;&#10;Description automatically generated">
            <a:extLst>
              <a:ext uri="{FF2B5EF4-FFF2-40B4-BE49-F238E27FC236}">
                <a16:creationId xmlns:a16="http://schemas.microsoft.com/office/drawing/2014/main" id="{A8385E03-4D36-8B59-5407-F67C9D5EA1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122" y="3732602"/>
            <a:ext cx="1965157" cy="456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323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72F29F-C7E6-1BFE-0924-BDBCCC52E711}"/>
              </a:ext>
            </a:extLst>
          </p:cNvPr>
          <p:cNvSpPr/>
          <p:nvPr/>
        </p:nvSpPr>
        <p:spPr>
          <a:xfrm>
            <a:off x="261005" y="358877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3A4955-D5A1-AC1E-327E-6AEAA1419065}"/>
              </a:ext>
            </a:extLst>
          </p:cNvPr>
          <p:cNvSpPr/>
          <p:nvPr/>
        </p:nvSpPr>
        <p:spPr>
          <a:xfrm>
            <a:off x="5176682" y="358877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FBB76D-6999-D218-CBD6-5022D6046CE0}"/>
              </a:ext>
            </a:extLst>
          </p:cNvPr>
          <p:cNvSpPr/>
          <p:nvPr/>
        </p:nvSpPr>
        <p:spPr>
          <a:xfrm>
            <a:off x="261005" y="3736258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E6B3A0-2412-92BD-A9A6-859903A4B841}"/>
              </a:ext>
            </a:extLst>
          </p:cNvPr>
          <p:cNvSpPr/>
          <p:nvPr/>
        </p:nvSpPr>
        <p:spPr>
          <a:xfrm>
            <a:off x="5176682" y="3736258"/>
            <a:ext cx="4468313" cy="2880530"/>
          </a:xfrm>
          <a:prstGeom prst="rect">
            <a:avLst/>
          </a:prstGeom>
          <a:noFill/>
          <a:ln w="25400">
            <a:solidFill>
              <a:srgbClr val="03E3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24" name="Picture 23" descr="A qr code with different numbers&#10;&#10;Description automatically generated">
            <a:extLst>
              <a:ext uri="{FF2B5EF4-FFF2-40B4-BE49-F238E27FC236}">
                <a16:creationId xmlns:a16="http://schemas.microsoft.com/office/drawing/2014/main" id="{E8AD45B8-4F44-729B-9A53-CD9A8C69A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42" y="514715"/>
            <a:ext cx="4275246" cy="2548992"/>
          </a:xfrm>
          <a:prstGeom prst="rect">
            <a:avLst/>
          </a:prstGeom>
        </p:spPr>
      </p:pic>
      <p:pic>
        <p:nvPicPr>
          <p:cNvPr id="25" name="Picture 24" descr="A qr code with different numbers&#10;&#10;Description automatically generated">
            <a:extLst>
              <a:ext uri="{FF2B5EF4-FFF2-40B4-BE49-F238E27FC236}">
                <a16:creationId xmlns:a16="http://schemas.microsoft.com/office/drawing/2014/main" id="{5EB08D09-701F-D0F5-CE24-09D8DAE74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212" y="514715"/>
            <a:ext cx="4275246" cy="2548992"/>
          </a:xfrm>
          <a:prstGeom prst="rect">
            <a:avLst/>
          </a:prstGeom>
        </p:spPr>
      </p:pic>
      <p:pic>
        <p:nvPicPr>
          <p:cNvPr id="26" name="Picture 25" descr="A qr code with different numbers&#10;&#10;Description automatically generated">
            <a:extLst>
              <a:ext uri="{FF2B5EF4-FFF2-40B4-BE49-F238E27FC236}">
                <a16:creationId xmlns:a16="http://schemas.microsoft.com/office/drawing/2014/main" id="{2475AAA2-6162-9D77-BB64-4529868AC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38" y="3902027"/>
            <a:ext cx="4275246" cy="2548992"/>
          </a:xfrm>
          <a:prstGeom prst="rect">
            <a:avLst/>
          </a:prstGeom>
        </p:spPr>
      </p:pic>
      <p:pic>
        <p:nvPicPr>
          <p:cNvPr id="27" name="Picture 26" descr="A qr code with different numbers&#10;&#10;Description automatically generated">
            <a:extLst>
              <a:ext uri="{FF2B5EF4-FFF2-40B4-BE49-F238E27FC236}">
                <a16:creationId xmlns:a16="http://schemas.microsoft.com/office/drawing/2014/main" id="{41A8EFD1-D169-D4DC-139E-7AC75E212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212" y="3902027"/>
            <a:ext cx="4275246" cy="254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662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976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Sharpe, Lucy</dc:creator>
  <cp:lastModifiedBy>Sharpe, Lucy</cp:lastModifiedBy>
  <cp:revision>3</cp:revision>
  <cp:lastPrinted>2025-01-31T17:01:57Z</cp:lastPrinted>
  <dcterms:created xsi:type="dcterms:W3CDTF">2025-01-13T13:05:36Z</dcterms:created>
  <dcterms:modified xsi:type="dcterms:W3CDTF">2025-01-31T18:00:10Z</dcterms:modified>
</cp:coreProperties>
</file>